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handoutMasterIdLst>
    <p:handoutMasterId r:id="rId56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827" r:id="rId48"/>
    <p:sldId id="1229" r:id="rId49"/>
    <p:sldId id="1227" r:id="rId50"/>
    <p:sldId id="844" r:id="rId51"/>
    <p:sldId id="349" r:id="rId52"/>
    <p:sldId id="1226" r:id="rId53"/>
    <p:sldId id="283" r:id="rId5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B1D8-0D11-811B-3524-4CC328D7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D959D-A4D9-F00C-6A5A-0CDAAA4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4903</TotalTime>
  <Words>2353</Words>
  <Application>Microsoft Office PowerPoint</Application>
  <PresentationFormat>On-screen Show (4:3)</PresentationFormat>
  <Paragraphs>343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844</cp:revision>
  <cp:lastPrinted>2015-06-01T00:45:11Z</cp:lastPrinted>
  <dcterms:created xsi:type="dcterms:W3CDTF">2014-09-21T17:58:26Z</dcterms:created>
  <dcterms:modified xsi:type="dcterms:W3CDTF">2023-06-08T19:52:12Z</dcterms:modified>
</cp:coreProperties>
</file>